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mp4" ContentType="video/mp4"/>
  <Default Extension="emf" ContentType="image/x-emf"/>
  <Default Extension="mov" ContentType="video/quicktime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7"/>
  </p:notesMasterIdLst>
  <p:sldIdLst>
    <p:sldId id="302" r:id="rId5"/>
    <p:sldId id="308" r:id="rId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80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BD4C"/>
    <a:srgbClr val="F6E64F"/>
    <a:srgbClr val="FAEA4E"/>
    <a:srgbClr val="E1D243"/>
    <a:srgbClr val="4F8CBD"/>
    <a:srgbClr val="CAA16D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116" autoAdjust="0"/>
    <p:restoredTop sz="94437"/>
  </p:normalViewPr>
  <p:slideViewPr>
    <p:cSldViewPr>
      <p:cViewPr varScale="1">
        <p:scale>
          <a:sx n="112" d="100"/>
          <a:sy n="112" d="100"/>
        </p:scale>
        <p:origin x="200" y="248"/>
      </p:cViewPr>
      <p:guideLst>
        <p:guide orient="horz" pos="48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8" d="100"/>
          <a:sy n="78" d="100"/>
        </p:scale>
        <p:origin x="3200" y="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8" Type="http://schemas.openxmlformats.org/officeDocument/2006/relationships/presProps" Target="presProps.xml"/><Relationship Id="rId9" Type="http://schemas.openxmlformats.org/officeDocument/2006/relationships/viewProps" Target="viewProps.xml"/><Relationship Id="rId10" Type="http://schemas.openxmlformats.org/officeDocument/2006/relationships/theme" Target="theme/theme1.xml"/><Relationship Id="rId11" Type="http://schemas.openxmlformats.org/officeDocument/2006/relationships/tableStyles" Target="tableStyles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CC9692-83E9-4ED8-A4A7-015BB5362666}" type="datetimeFigureOut">
              <a:rPr lang="en-US" smtClean="0"/>
              <a:pPr/>
              <a:t>7/14/17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EFCD4A-5AF2-42F0-B134-F9FB76EA90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4946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-An end user in a corporate environment store his files (both professional and personal) in the “My Documents” folder of his work computer.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-Noticing his computer has been running slower than usual, he downloads a virus cleaner from the internet in an attempt to remediate the problem.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-Upon running the downloaded software, a notice pops up that his computer has been infected with ransomware (malicious software that encrypts computer files and extorts money in exchange for the decryption key).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-The user confirms that his files are indeed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unopenable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FCD4A-5AF2-42F0-B134-F9FB76EA9066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3262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-The end user calls IT, who accesses and inspects the logs in the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ArcSight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Command Center.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-IT is able to see the changes made by the executable.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-Thankfully, the end user machine has been routinely backed up by IBM Spectrum Protect.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-IT uses the IBM Spectrum Protect Backup-Archive Client to restore the encrypted files to their last known good state on the end user machine (this action can also be executed remotely by IT).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FCD4A-5AF2-42F0-B134-F9FB76EA9066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102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Relationship Id="rId3" Type="http://schemas.openxmlformats.org/officeDocument/2006/relationships/image" Target="../media/image2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E4309-1513-4859-88F0-F4AA45645D59}" type="datetimeFigureOut">
              <a:rPr lang="en-US" smtClean="0"/>
              <a:pPr/>
              <a:t>7/14/17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63ACA-676B-4345-A8C4-447A50A633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E4309-1513-4859-88F0-F4AA45645D59}" type="datetimeFigureOut">
              <a:rPr lang="en-US" smtClean="0"/>
              <a:pPr/>
              <a:t>7/14/17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63ACA-676B-4345-A8C4-447A50A633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E4309-1513-4859-88F0-F4AA45645D59}" type="datetimeFigureOut">
              <a:rPr lang="en-US" smtClean="0"/>
              <a:pPr/>
              <a:t>7/14/17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63ACA-676B-4345-A8C4-447A50A633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" y="-2949"/>
            <a:ext cx="9153144" cy="43813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567623" y="47840"/>
            <a:ext cx="1125000" cy="337500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463023" y="6580909"/>
            <a:ext cx="8229600" cy="0"/>
          </a:xfrm>
          <a:prstGeom prst="line">
            <a:avLst/>
          </a:prstGeom>
          <a:ln w="5080">
            <a:solidFill>
              <a:srgbClr val="497CA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3023" y="79801"/>
            <a:ext cx="7175668" cy="352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1800" b="0" i="0" cap="all">
                <a:solidFill>
                  <a:schemeClr val="bg1"/>
                </a:solidFill>
                <a:latin typeface="Gotham Narrow Bold"/>
                <a:cs typeface="Gotham Narrow 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Slide Number Placeholder 6"/>
          <p:cNvSpPr txBox="1">
            <a:spLocks/>
          </p:cNvSpPr>
          <p:nvPr userDrawn="1"/>
        </p:nvSpPr>
        <p:spPr>
          <a:xfrm>
            <a:off x="6646590" y="6590703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A5BD29F-5328-EF44-93D7-CAB07AE04075}" type="slidenum">
              <a:rPr lang="en-US" sz="800" smtClean="0">
                <a:solidFill>
                  <a:srgbClr val="497CAF"/>
                </a:solidFill>
                <a:latin typeface="Gotham Narrow Book"/>
              </a:rPr>
              <a:pPr algn="r"/>
              <a:t>‹#›</a:t>
            </a:fld>
            <a:endParaRPr lang="en-US" sz="800" dirty="0">
              <a:solidFill>
                <a:srgbClr val="497CAF"/>
              </a:solidFill>
              <a:latin typeface="Gotham Narrow Book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371741" y="6590703"/>
            <a:ext cx="33705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aseline="0" dirty="0">
                <a:solidFill>
                  <a:srgbClr val="497CAF"/>
                </a:solidFill>
                <a:latin typeface="Gotham Narrow Bold"/>
                <a:cs typeface="Gotham Narrow Book"/>
              </a:rPr>
              <a:t>Welcome to the </a:t>
            </a:r>
            <a:r>
              <a:rPr lang="en-US" sz="800" baseline="0" dirty="0" err="1">
                <a:solidFill>
                  <a:srgbClr val="497CAF"/>
                </a:solidFill>
                <a:latin typeface="Gotham Narrow Bold"/>
                <a:cs typeface="Gotham Narrow Book"/>
              </a:rPr>
              <a:t>NCCoE</a:t>
            </a:r>
            <a:endParaRPr lang="en-US" sz="800" baseline="0" dirty="0">
              <a:solidFill>
                <a:srgbClr val="497CAF"/>
              </a:solidFill>
              <a:latin typeface="Gotham Narrow Book"/>
              <a:cs typeface="Gotham Narrow Book"/>
            </a:endParaRPr>
          </a:p>
        </p:txBody>
      </p:sp>
    </p:spTree>
    <p:extLst>
      <p:ext uri="{BB962C8B-B14F-4D97-AF65-F5344CB8AC3E}">
        <p14:creationId xmlns:p14="http://schemas.microsoft.com/office/powerpoint/2010/main" val="82096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E4309-1513-4859-88F0-F4AA45645D59}" type="datetimeFigureOut">
              <a:rPr lang="en-US" smtClean="0"/>
              <a:pPr/>
              <a:t>7/14/17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63ACA-676B-4345-A8C4-447A50A633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E4309-1513-4859-88F0-F4AA45645D59}" type="datetimeFigureOut">
              <a:rPr lang="en-US" smtClean="0"/>
              <a:pPr/>
              <a:t>7/14/17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63ACA-676B-4345-A8C4-447A50A633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E4309-1513-4859-88F0-F4AA45645D59}" type="datetimeFigureOut">
              <a:rPr lang="en-US" smtClean="0"/>
              <a:pPr/>
              <a:t>7/14/17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63ACA-676B-4345-A8C4-447A50A633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E4309-1513-4859-88F0-F4AA45645D59}" type="datetimeFigureOut">
              <a:rPr lang="en-US" smtClean="0"/>
              <a:pPr/>
              <a:t>7/14/17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63ACA-676B-4345-A8C4-447A50A633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E4309-1513-4859-88F0-F4AA45645D59}" type="datetimeFigureOut">
              <a:rPr lang="en-US" smtClean="0"/>
              <a:pPr/>
              <a:t>7/14/17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63ACA-676B-4345-A8C4-447A50A633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E4309-1513-4859-88F0-F4AA45645D59}" type="datetimeFigureOut">
              <a:rPr lang="en-US" smtClean="0"/>
              <a:pPr/>
              <a:t>7/14/17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63ACA-676B-4345-A8C4-447A50A633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E4309-1513-4859-88F0-F4AA45645D59}" type="datetimeFigureOut">
              <a:rPr lang="en-US" smtClean="0"/>
              <a:pPr/>
              <a:t>7/14/17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63ACA-676B-4345-A8C4-447A50A633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E4309-1513-4859-88F0-F4AA45645D59}" type="datetimeFigureOut">
              <a:rPr lang="en-US" smtClean="0"/>
              <a:pPr/>
              <a:t>7/14/17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63ACA-676B-4345-A8C4-447A50A633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2E4309-1513-4859-88F0-F4AA45645D59}" type="datetimeFigureOut">
              <a:rPr lang="en-US" smtClean="0"/>
              <a:pPr/>
              <a:t>7/14/17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D63ACA-676B-4345-A8C4-447A50A633D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4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Demo RANSOMWARE</a:t>
            </a:r>
          </a:p>
        </p:txBody>
      </p:sp>
      <p:pic>
        <p:nvPicPr>
          <p:cNvPr id="2" name="Ransonware execution 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9832" y="533400"/>
            <a:ext cx="8071377" cy="593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535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Demo Ransomware recovery</a:t>
            </a:r>
          </a:p>
        </p:txBody>
      </p:sp>
      <p:pic>
        <p:nvPicPr>
          <p:cNvPr id="4" name="ransomware-restore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" y="685800"/>
            <a:ext cx="8848016" cy="551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816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5354722c-76f8-4a88-acca-11c923e70263">
      <UserInfo>
        <DisplayName/>
        <AccountId xsi:nil="true"/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7F709B1DE046B4CA514D495BEA197FE" ma:contentTypeVersion="3" ma:contentTypeDescription="Create a new document." ma:contentTypeScope="" ma:versionID="4919006fb86868d9f1c5e7f4d7e72a6c">
  <xsd:schema xmlns:xsd="http://www.w3.org/2001/XMLSchema" xmlns:xs="http://www.w3.org/2001/XMLSchema" xmlns:p="http://schemas.microsoft.com/office/2006/metadata/properties" xmlns:ns2="5354722c-76f8-4a88-acca-11c923e70263" targetNamespace="http://schemas.microsoft.com/office/2006/metadata/properties" ma:root="true" ma:fieldsID="0b069cf0edb5ba0d18d95106a73635cd" ns2:_="">
    <xsd:import namespace="5354722c-76f8-4a88-acca-11c923e70263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54722c-76f8-4a88-acca-11c923e7026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  <xsd:element name="SharedWithDetails" ma:index="10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E7AEC20-CAF4-4B3B-A585-246F479A8B1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191B649-4B55-406D-BE3E-DE079B16078C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5354722c-76f8-4a88-acca-11c923e70263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95B5B5D-0CB8-4112-9B45-1927F27E851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354722c-76f8-4a88-acca-11c923e7026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5391</TotalTime>
  <Words>195</Words>
  <Application>Microsoft Macintosh PowerPoint</Application>
  <PresentationFormat>On-screen Show (4:3)</PresentationFormat>
  <Paragraphs>12</Paragraphs>
  <Slides>2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Calibri</vt:lpstr>
      <vt:lpstr>Gotham Narrow Bold</vt:lpstr>
      <vt:lpstr>Gotham Narrow Book</vt:lpstr>
      <vt:lpstr>Arial</vt:lpstr>
      <vt:lpstr>Office Theme</vt:lpstr>
      <vt:lpstr>Demo RANSOMWARE</vt:lpstr>
      <vt:lpstr>Demo Ransomware recovery</vt:lpstr>
    </vt:vector>
  </TitlesOfParts>
  <Company>HP</Company>
  <LinksUpToDate>false</LinksUpToDate>
  <SharedDoc>false</SharedDoc>
  <HyperlinksChanged>false</HyperlinksChanged>
  <AppVersion>15.0035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About the nccoe</dc:title>
  <dc:creator>Monica Boland</dc:creator>
  <cp:lastModifiedBy>Kinling, Sarah H</cp:lastModifiedBy>
  <cp:revision>141</cp:revision>
  <dcterms:created xsi:type="dcterms:W3CDTF">2014-03-31T22:11:44Z</dcterms:created>
  <dcterms:modified xsi:type="dcterms:W3CDTF">2017-07-14T18:59:34Z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0x010100C7F709B1DE046B4CA514D495BEA197FE</vt:lpwstr>
  </property>
</Properties>
</file>